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4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r">
              <a:defRPr sz="1300"/>
            </a:lvl1pPr>
          </a:lstStyle>
          <a:p>
            <a:fld id="{0C4AFE19-6478-40BF-A493-035AB85CC77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79688" y="1279525"/>
            <a:ext cx="19446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4" tIns="47782" rIns="95564" bIns="4778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5564" tIns="47782" rIns="95564" bIns="47782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r">
              <a:defRPr sz="1300"/>
            </a:lvl1pPr>
          </a:lstStyle>
          <a:p>
            <a:fld id="{DA10EEAD-AEE2-4E19-98AE-C2EF2EAF2B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1454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88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770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638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95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836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53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858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682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73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16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21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8737-D6DA-4678-BB75-8ABB44EC5D9F}" type="datetimeFigureOut">
              <a:rPr lang="it-IT" smtClean="0"/>
              <a:t>18/01/2024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56A3-ED9A-4FBE-8E85-B3EBEDAF0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29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7C544B9-F4E2-E8B3-AF22-835A141B7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" y="396241"/>
            <a:ext cx="6309360" cy="10200042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it-IT" dirty="0"/>
          </a:p>
          <a:p>
            <a:pPr algn="r"/>
            <a:endParaRPr lang="it-IT" dirty="0"/>
          </a:p>
          <a:p>
            <a:pPr algn="r"/>
            <a:r>
              <a:rPr lang="it-IT" dirty="0"/>
              <a:t>Spett. COLLEGIO REGIONALE</a:t>
            </a:r>
          </a:p>
          <a:p>
            <a:pPr algn="r"/>
            <a:r>
              <a:rPr lang="it-IT" dirty="0"/>
              <a:t>MAESTRI DI SCI EMILIA _ ROMAGNA</a:t>
            </a:r>
          </a:p>
          <a:p>
            <a:pPr algn="r"/>
            <a:r>
              <a:rPr lang="it-IT" dirty="0"/>
              <a:t>Via Statale x Fanano n. 9</a:t>
            </a:r>
          </a:p>
          <a:p>
            <a:pPr algn="r"/>
            <a:r>
              <a:rPr lang="it-IT" dirty="0"/>
              <a:t>41029 SESTOLA MO</a:t>
            </a:r>
          </a:p>
          <a:p>
            <a:pPr algn="r"/>
            <a:endParaRPr lang="it-IT" dirty="0"/>
          </a:p>
          <a:p>
            <a:pPr algn="l"/>
            <a:r>
              <a:rPr lang="it-IT" dirty="0"/>
              <a:t>Il Sottoscritto ______________________________________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Nato a 		__________________il__________________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Residente a ____________________prov. _______________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Tel.		_____________________________________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CHIEDE di essere iscritto al CORSO DI SPECIALIZZAZIONE MAESTRI DI SCI PER L’INSEGNAMENTO A PERSONE DISABILI.</a:t>
            </a:r>
          </a:p>
          <a:p>
            <a:pPr algn="l"/>
            <a:endParaRPr lang="it-IT" dirty="0"/>
          </a:p>
          <a:p>
            <a:pPr algn="l"/>
            <a:r>
              <a:rPr lang="it-IT" dirty="0"/>
              <a:t>Allega alla seguente documentazione:</a:t>
            </a:r>
          </a:p>
          <a:p>
            <a:pPr algn="l"/>
            <a:endParaRPr lang="it-IT" dirty="0"/>
          </a:p>
          <a:p>
            <a:pPr lvl="0" algn="l">
              <a:tabLst>
                <a:tab pos="630555" algn="l"/>
                <a:tab pos="974090" algn="l"/>
              </a:tabLs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ricevuta del versamento di iscrizione di € 200,00;</a:t>
            </a:r>
          </a:p>
          <a:p>
            <a:pPr algn="l">
              <a:tabLst>
                <a:tab pos="630555" algn="l"/>
                <a:tab pos="974090" algn="l"/>
              </a:tabLs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 versare sul C/C bancario BPER filiale di Sestola intestato a Collegio Regionale maestri di sci Emilia Romagna</a:t>
            </a:r>
          </a:p>
          <a:p>
            <a:pPr lvl="0" algn="l">
              <a:tabLst>
                <a:tab pos="630555" algn="l"/>
                <a:tab pos="974090" algn="l"/>
              </a:tabLs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Codice </a:t>
            </a:r>
            <a:r>
              <a:rPr lang="it-IT" sz="1800" kern="100" dirty="0">
                <a:effectLst/>
                <a:latin typeface="Avenir Book"/>
                <a:ea typeface="Calibri" panose="020F0502020204030204" pitchFamily="34" charset="0"/>
                <a:cs typeface="Times New Roman" panose="02020603050405020304" pitchFamily="18" charset="0"/>
              </a:rPr>
              <a:t>IBAN: </a:t>
            </a:r>
            <a:r>
              <a:rPr lang="it-IT" sz="1800" b="1" kern="100" dirty="0">
                <a:effectLst/>
                <a:latin typeface="Avenir Book"/>
                <a:ea typeface="Calibri" panose="020F0502020204030204" pitchFamily="34" charset="0"/>
                <a:cs typeface="Calibri" panose="020F0502020204030204" pitchFamily="34" charset="0"/>
              </a:rPr>
              <a:t>IT 40 T 05387 67040 00000 2585342</a:t>
            </a:r>
          </a:p>
          <a:p>
            <a:pPr lvl="0" algn="l">
              <a:tabLst>
                <a:tab pos="630555" algn="l"/>
                <a:tab pos="974090" algn="l"/>
              </a:tabLst>
            </a:pPr>
            <a:endParaRPr lang="it-I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l">
              <a:tabLst>
                <a:tab pos="630555" algn="l"/>
                <a:tab pos="974090" algn="l"/>
              </a:tabLs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 __________________________</a:t>
            </a:r>
          </a:p>
          <a:p>
            <a:pPr lvl="0" algn="l">
              <a:tabLst>
                <a:tab pos="630555" algn="l"/>
                <a:tab pos="974090" algn="l"/>
              </a:tabLst>
            </a:pPr>
            <a:endParaRPr lang="it-IT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l">
              <a:tabLst>
                <a:tab pos="630555" algn="l"/>
                <a:tab pos="974090" algn="l"/>
              </a:tabLs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FIRMA__________________________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1952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124</TotalTime>
  <Words>107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Collegio Maestri</dc:creator>
  <cp:lastModifiedBy>Collegio Maestri</cp:lastModifiedBy>
  <cp:revision>4</cp:revision>
  <cp:lastPrinted>2024-01-18T08:33:14Z</cp:lastPrinted>
  <dcterms:created xsi:type="dcterms:W3CDTF">2024-01-18T07:58:29Z</dcterms:created>
  <dcterms:modified xsi:type="dcterms:W3CDTF">2024-01-18T10:06:56Z</dcterms:modified>
</cp:coreProperties>
</file>